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59" r:id="rId7"/>
    <p:sldId id="269" r:id="rId8"/>
    <p:sldId id="260" r:id="rId9"/>
    <p:sldId id="270" r:id="rId10"/>
    <p:sldId id="271" r:id="rId11"/>
    <p:sldId id="275" r:id="rId12"/>
    <p:sldId id="274" r:id="rId13"/>
    <p:sldId id="273" r:id="rId14"/>
    <p:sldId id="276" r:id="rId15"/>
    <p:sldId id="261" r:id="rId16"/>
    <p:sldId id="262" r:id="rId17"/>
    <p:sldId id="277" r:id="rId18"/>
    <p:sldId id="278" r:id="rId19"/>
    <p:sldId id="263" r:id="rId20"/>
    <p:sldId id="264" r:id="rId21"/>
    <p:sldId id="265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20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C03D0-9516-4D4F-A4D6-9228D1F1F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6981-413F-436D-AD14-72750D294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7408-6297-403C-A3A3-08D1FC366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1E6F-439C-4BD8-9862-EAEC67EB9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5354-2AAB-42A3-ACC3-789C5959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8FFA-675C-421B-ACBD-B91A36B11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B23E-9074-482E-87BC-4D16BD3FA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F9E3-207A-4DE3-9E1B-DB3AFB025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278A-FD15-4D6B-8ED0-B523E731D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48B8-D4FF-4BA8-8059-B006CF690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5CE6-AEBC-4C16-9296-33083FD11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709201-7653-4391-90C1-5311346174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8/89/Navajos_sandpainting.jpg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5800" y="762000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Broadway" pitchFamily="82" charset="0"/>
              </a:rPr>
              <a:t>Natives of New Mexico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8000"/>
                </a:solidFill>
                <a:latin typeface="Broadway" pitchFamily="82" charset="0"/>
              </a:rPr>
              <a:t>Pueblo, Navajo, and Apache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8000"/>
                </a:solidFill>
                <a:latin typeface="Broadway" pitchFamily="82" charset="0"/>
              </a:rPr>
              <a:t>Tribes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ebsites.fone.net/cortezcc/Navajo%20Chur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tppt.com/images/border-art-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File:Navajos sandpain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27" descr="http://www.revelation2seven.org/UsedImages/NavajoPaint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extilemuseum.org/images/totm/1976.30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rainmaker-art.com/rainp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http://upload.wikimedia.org/wikipedia/commons/d/d1/Navajo_winter_ho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7467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Cooper Black" pitchFamily="18" charset="0"/>
              </a:rPr>
              <a:t>Apache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Lived in a tipi or a wickiup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Hunted big game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Raided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Made baskets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Had ceremonies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Concerned for the dead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oper Black" pitchFamily="18" charset="0"/>
              </a:rPr>
              <a:t>Had the four mountain gods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igredhair.com/apache/g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geocities.com/coqrico/r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http://www.highdesertmuseum.org/images/exhibits/Outdoor_Exhibits/Native_Encampment/nativeencamp_tip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23988" y="-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7" name="Picture 5" descr="D_ven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5181600" cy="68580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0" y="304800"/>
            <a:ext cx="2209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cs typeface="Times New Roman" pitchFamily="18" charset="0"/>
              </a:rPr>
              <a:t>Pueblo Indians</a:t>
            </a:r>
            <a:endParaRPr lang="en-US" sz="2000" b="1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Lived in adobe Pueblos</a:t>
            </a:r>
            <a:endParaRPr lang="en-US" sz="1200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All spoke different language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86200" y="914400"/>
            <a:ext cx="2133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 sz="1600" b="1">
              <a:cs typeface="Times New Roman" pitchFamily="18" charset="0"/>
            </a:endParaRPr>
          </a:p>
          <a:p>
            <a:pPr algn="ctr"/>
            <a:r>
              <a:rPr lang="en-US" sz="1600" b="1">
                <a:cs typeface="Times New Roman" pitchFamily="18" charset="0"/>
              </a:rPr>
              <a:t>Farmers</a:t>
            </a: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Sedentary</a:t>
            </a:r>
            <a:endParaRPr lang="en-US" sz="1200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Made hand crafted items:</a:t>
            </a:r>
            <a:endParaRPr lang="en-US" sz="1200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Pottery, baskets, clothing, blankets, jewelry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352800" y="2514600"/>
            <a:ext cx="12192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cs typeface="Times New Roman" pitchFamily="18" charset="0"/>
              </a:rPr>
              <a:t>Traded</a:t>
            </a:r>
            <a:endParaRPr lang="en-US" sz="1200" b="1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Hunted small game</a:t>
            </a:r>
            <a:endParaRPr lang="en-US" sz="1200">
              <a:cs typeface="Times New Roman" pitchFamily="18" charset="0"/>
            </a:endParaRPr>
          </a:p>
          <a:p>
            <a:pPr algn="ctr" eaLnBrk="0" hangingPunct="0"/>
            <a:r>
              <a:rPr lang="en-US" sz="1400">
                <a:cs typeface="Times New Roman" pitchFamily="18" charset="0"/>
              </a:rPr>
              <a:t>(Eventually learn to farm)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362200" y="4114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Navajo Tribe</a:t>
            </a:r>
          </a:p>
          <a:p>
            <a:pPr algn="ctr" eaLnBrk="0" hangingPunct="0"/>
            <a:r>
              <a:rPr lang="en-US" sz="1800">
                <a:cs typeface="Times New Roman" pitchFamily="18" charset="0"/>
              </a:rPr>
              <a:t>Lived in Hogans</a:t>
            </a:r>
          </a:p>
          <a:p>
            <a:pPr algn="ctr" eaLnBrk="0" hangingPunct="0"/>
            <a:r>
              <a:rPr lang="en-US" sz="1800">
                <a:cs typeface="Times New Roman" pitchFamily="18" charset="0"/>
              </a:rPr>
              <a:t>Semi-Nomadic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486400" y="4114800"/>
            <a:ext cx="1752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cs typeface="Times New Roman" pitchFamily="18" charset="0"/>
              </a:rPr>
              <a:t>Apache Tribe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Lived in a Wickiup / Teepee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Hunted only large game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Nomadic</a:t>
            </a:r>
          </a:p>
          <a:p>
            <a:pPr eaLnBrk="0" hangingPunct="0"/>
            <a:r>
              <a:rPr lang="en-US" sz="160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160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934200" y="304800"/>
            <a:ext cx="2209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Common language Athasbaskan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Both move around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Both hunt big game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Concerns with the dead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Curing ceremonies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1066800"/>
            <a:ext cx="2286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cs typeface="Times New Roman" pitchFamily="18" charset="0"/>
              </a:rPr>
              <a:t>Gathered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Polytheistic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Learn to make crafts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Hunt large game sometimes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Centered around religion</a:t>
            </a:r>
            <a:r>
              <a:rPr lang="en-US" sz="1400"/>
              <a:t> </a:t>
            </a:r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4800600" y="2667000"/>
            <a:ext cx="3505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8200" y="1981200"/>
            <a:ext cx="403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105400" y="26670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Both made baskets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http://upload.wikimedia.org/wikipedia/commons/thumb/5/54/Apache_Wickiup,_Edward_Curtis,_1903.jpg/300px-Apache_Wickiup,_Edward_Curtis,_1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9248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Cooper Black" pitchFamily="18" charset="0"/>
              </a:rPr>
              <a:t>Six Tribes: three in NM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Cooper Black" pitchFamily="18" charset="0"/>
              </a:rPr>
              <a:t>Chiricahua (most war like called Gila by Spainards)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Cooper Black" pitchFamily="18" charset="0"/>
              </a:rPr>
              <a:t>Jicarilla (lived as hunters and gathers in NW NM)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Cooper Black" pitchFamily="18" charset="0"/>
              </a:rPr>
              <a:t>Mescalero (known for eating the agave plant</a:t>
            </a:r>
            <a:r>
              <a:rPr lang="en-US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pcontent.answers.com/wikipedia/commons/thumb/f/ff/Apachean_ca.18-century.png/225px-Apachean_ca.18-centu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0866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Broadway" pitchFamily="82" charset="0"/>
              </a:rPr>
              <a:t>Pueblo People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 Lived in Adobe Pueblos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Farmed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Hunted Small Game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Sometimes big game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Sedentary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Made hand crafts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Broadway" pitchFamily="82" charset="0"/>
              </a:rPr>
              <a:t>Life centered around religion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ema_03_img0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gema_03_img0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http://www.radekaphotography.com/images/Taos-Pueblo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U1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2100" cy="4926013"/>
          </a:xfrm>
          <a:prstGeom prst="rect">
            <a:avLst/>
          </a:prstGeom>
          <a:noFill/>
        </p:spPr>
      </p:pic>
      <p:pic>
        <p:nvPicPr>
          <p:cNvPr id="5" name="Picture 4" descr="cdoll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07172"/>
            <a:ext cx="3505200" cy="4955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8915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3300"/>
                </a:solidFill>
                <a:latin typeface="Broadway" pitchFamily="82" charset="0"/>
              </a:rPr>
              <a:t>Navajo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Lived in a Winter and a Summer Hogan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Hunted Small and big game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Gathered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Raided at first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Eventually learn to farm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Religion center of their life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Semi-Nomadic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Broadway" pitchFamily="82" charset="0"/>
              </a:rPr>
              <a:t>Largest reservation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215</Words>
  <Application>Microsoft Macintosh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Belen Consolidated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jonesa</dc:creator>
  <cp:lastModifiedBy>Jones , Amanda L</cp:lastModifiedBy>
  <cp:revision>7</cp:revision>
  <dcterms:created xsi:type="dcterms:W3CDTF">2009-02-24T19:54:38Z</dcterms:created>
  <dcterms:modified xsi:type="dcterms:W3CDTF">2016-10-21T14:03:56Z</dcterms:modified>
</cp:coreProperties>
</file>